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57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68" r:id="rId15"/>
    <p:sldId id="289" r:id="rId16"/>
    <p:sldId id="290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94" d="100"/>
          <a:sy n="94" d="100"/>
        </p:scale>
        <p:origin x="-1164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lumMod val="47000"/>
              </a:srgbClr>
            </a:gs>
            <a:gs pos="99000">
              <a:schemeClr val="accent3">
                <a:lumMod val="40000"/>
                <a:lumOff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848872" cy="532859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Экологический проект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(кейс-игра) «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Green-Team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аправление «Экология растений»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ейс № 2 «Батарейка»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участники проекта: дети подготовительной группы, родители, воспитатель Кривоногова Т. Г.</a:t>
            </a:r>
            <a:r>
              <a:rPr lang="ru-RU" sz="3100" dirty="0"/>
              <a:t/>
            </a:r>
            <a:br>
              <a:rPr lang="ru-RU" sz="3100" dirty="0"/>
            </a:br>
            <a:endParaRPr lang="ru-RU" sz="4800" dirty="0"/>
          </a:p>
        </p:txBody>
      </p:sp>
      <p:sp>
        <p:nvSpPr>
          <p:cNvPr id="4" name="Текст 3"/>
          <p:cNvSpPr>
            <a:spLocks noGrp="1"/>
          </p:cNvSpPr>
          <p:nvPr>
            <p:ph type="subTitle" idx="1"/>
          </p:nvPr>
        </p:nvSpPr>
        <p:spPr>
          <a:xfrm>
            <a:off x="251520" y="116632"/>
            <a:ext cx="8640960" cy="12241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МАДОУ «Детский сад № 31» ГО Верхняя Пышма Свердловская область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36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73216"/>
            <a:ext cx="7772400" cy="1008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Выставка рисунков-плакатов</a:t>
            </a:r>
            <a:br>
              <a:rPr lang="ru-RU" dirty="0" smtClean="0"/>
            </a:br>
            <a:r>
              <a:rPr lang="ru-RU" dirty="0" smtClean="0"/>
              <a:t>«В защиту природы»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48"/>
            <a:ext cx="8136904" cy="50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77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5013325"/>
            <a:ext cx="8352928" cy="1368425"/>
          </a:xfrm>
        </p:spPr>
        <p:txBody>
          <a:bodyPr/>
          <a:lstStyle/>
          <a:p>
            <a:pPr algn="l"/>
            <a:r>
              <a:rPr lang="ru-RU" b="1" dirty="0" smtClean="0"/>
              <a:t>Акция «Утилизируй правильно»</a:t>
            </a: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3"/>
            <a:ext cx="203041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r="32879"/>
          <a:stretch/>
        </p:blipFill>
        <p:spPr>
          <a:xfrm>
            <a:off x="3895297" y="461183"/>
            <a:ext cx="4419600" cy="410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36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652120" y="131763"/>
            <a:ext cx="3168352" cy="624998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Акция </a:t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ru-RU" b="1" dirty="0"/>
              <a:t>С</a:t>
            </a:r>
            <a:r>
              <a:rPr lang="ru-RU" b="1" dirty="0" smtClean="0"/>
              <a:t>дай макулатуру»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</a:t>
            </a:r>
            <a:r>
              <a:rPr lang="ru-RU" sz="3100" b="0" dirty="0" smtClean="0"/>
              <a:t>онсультирование и привлечение родителей воспитанников к грамотному разделению отходов</a:t>
            </a:r>
            <a:endParaRPr lang="ru-RU" sz="3100" b="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2522324" cy="5614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72375"/>
            <a:ext cx="2627883" cy="559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87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5229225"/>
            <a:ext cx="8424936" cy="1368425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 smtClean="0"/>
              <a:t>Акция «Кормушки для птиц своими руками»</a:t>
            </a:r>
            <a:br>
              <a:rPr lang="ru-RU" sz="4000" b="1" dirty="0" smtClean="0"/>
            </a:br>
            <a:r>
              <a:rPr lang="ru-RU" sz="2700" dirty="0"/>
              <a:t>В</a:t>
            </a:r>
            <a:r>
              <a:rPr lang="ru-RU" sz="2700" b="0" dirty="0" smtClean="0"/>
              <a:t>оспитание любви к природе и заботы о зимующих птицах</a:t>
            </a:r>
            <a:endParaRPr lang="ru-RU" sz="2700" b="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7" b="10647"/>
          <a:stretch/>
        </p:blipFill>
        <p:spPr>
          <a:xfrm>
            <a:off x="5076056" y="165278"/>
            <a:ext cx="3312368" cy="48979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6" b="12295"/>
          <a:stretch/>
        </p:blipFill>
        <p:spPr>
          <a:xfrm>
            <a:off x="899592" y="165278"/>
            <a:ext cx="3312368" cy="48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86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504" y="3068960"/>
            <a:ext cx="8827965" cy="2700015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/>
              <a:t>Создание мультфильма </a:t>
            </a:r>
            <a:r>
              <a:rPr lang="ru-RU" sz="4000" b="1" dirty="0" smtClean="0"/>
              <a:t>«Батарейка» </a:t>
            </a:r>
            <a:br>
              <a:rPr lang="ru-RU" sz="4000" b="1" dirty="0" smtClean="0"/>
            </a:br>
            <a:r>
              <a:rPr lang="ru-RU" sz="4000" b="1" dirty="0" smtClean="0"/>
              <a:t>по мотивам сказки А. </a:t>
            </a:r>
            <a:r>
              <a:rPr lang="ru-RU" sz="4000" b="1" dirty="0" err="1" smtClean="0"/>
              <a:t>Тятте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dirty="0" smtClean="0"/>
              <a:t>и</a:t>
            </a:r>
            <a:r>
              <a:rPr lang="ru-RU" sz="3100" dirty="0" smtClean="0"/>
              <a:t>зготовление персонажей, декораций, </a:t>
            </a:r>
            <a:r>
              <a:rPr lang="ru-RU" sz="3100" dirty="0" err="1" smtClean="0"/>
              <a:t>раскадровка</a:t>
            </a:r>
            <a:r>
              <a:rPr lang="ru-RU" sz="3100" dirty="0" smtClean="0"/>
              <a:t> и озвучивание мультфильма выполнено воспитанниками подготовительной группы</a:t>
            </a:r>
            <a:endParaRPr lang="ru-RU" sz="3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32657"/>
            <a:ext cx="3960440" cy="2392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/>
          <a:stretch/>
        </p:blipFill>
        <p:spPr>
          <a:xfrm>
            <a:off x="4860032" y="332656"/>
            <a:ext cx="4075437" cy="2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11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869160"/>
            <a:ext cx="8856984" cy="1296144"/>
          </a:xfrm>
        </p:spPr>
        <p:txBody>
          <a:bodyPr>
            <a:noAutofit/>
          </a:bodyPr>
          <a:lstStyle/>
          <a:p>
            <a:r>
              <a:rPr lang="ru-RU" sz="3200" dirty="0" smtClean="0"/>
              <a:t>Создание Видео ролика «баба яга против!»</a:t>
            </a:r>
            <a:br>
              <a:rPr lang="ru-RU" sz="3200" dirty="0" smtClean="0"/>
            </a:br>
            <a:r>
              <a:rPr lang="ru-RU" sz="2800" b="0" dirty="0"/>
              <a:t>цель: </a:t>
            </a:r>
            <a:r>
              <a:rPr lang="ru-RU" sz="2800" b="0" dirty="0" smtClean="0"/>
              <a:t>формирование </a:t>
            </a:r>
            <a:r>
              <a:rPr lang="ru-RU" sz="2800" b="0" dirty="0"/>
              <a:t>экологической </a:t>
            </a:r>
            <a:r>
              <a:rPr lang="ru-RU" sz="2800" b="0" dirty="0" smtClean="0"/>
              <a:t>культуры населения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8028384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4190614"/>
            <a:ext cx="8722214" cy="157836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Просмотр с воспитанниками продуктов проекта</a:t>
            </a:r>
            <a:br>
              <a:rPr lang="ru-RU" sz="3600" dirty="0" smtClean="0"/>
            </a:br>
            <a:r>
              <a:rPr lang="ru-RU" sz="2200" b="0" dirty="0" smtClean="0"/>
              <a:t>результат: детьми усвоен опыт безопасного и бережного отношения к природе и ресурсам.</a:t>
            </a:r>
            <a:br>
              <a:rPr lang="ru-RU" sz="2200" b="0" dirty="0" smtClean="0"/>
            </a:br>
            <a:r>
              <a:rPr lang="ru-RU" sz="2200" b="0" dirty="0" smtClean="0"/>
              <a:t>Самое ценное для меня, как руководителя, - оценка детьми своего труда словами: «а давайте сделаем вторую серию!»</a:t>
            </a:r>
            <a:endParaRPr lang="ru-RU" sz="2200" b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4" r="14201"/>
          <a:stretch/>
        </p:blipFill>
        <p:spPr>
          <a:xfrm>
            <a:off x="107505" y="332656"/>
            <a:ext cx="2081514" cy="3857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r="16289"/>
          <a:stretch/>
        </p:blipFill>
        <p:spPr>
          <a:xfrm>
            <a:off x="2339752" y="332654"/>
            <a:ext cx="6489967" cy="385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37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20" y="5085184"/>
            <a:ext cx="8078293" cy="1152128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r="7633"/>
          <a:stretch/>
        </p:blipFill>
        <p:spPr bwMode="auto">
          <a:xfrm>
            <a:off x="416420" y="188640"/>
            <a:ext cx="8260036" cy="452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0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800" y="4406900"/>
            <a:ext cx="8009752" cy="16143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0" dirty="0" smtClean="0">
                <a:solidFill>
                  <a:schemeClr val="bg1"/>
                </a:solidFill>
              </a:rPr>
              <a:t>Команда подготовительной группы </a:t>
            </a:r>
            <a:r>
              <a:rPr lang="ru-RU" sz="4400" dirty="0" smtClean="0">
                <a:solidFill>
                  <a:schemeClr val="bg1"/>
                </a:solidFill>
              </a:rPr>
              <a:t>«</a:t>
            </a:r>
            <a:r>
              <a:rPr lang="ru-RU" sz="4900" dirty="0" smtClean="0">
                <a:solidFill>
                  <a:schemeClr val="bg1"/>
                </a:solidFill>
              </a:rPr>
              <a:t>Знатоки природы»</a:t>
            </a:r>
            <a:r>
              <a:rPr lang="ru-RU" sz="4900" dirty="0">
                <a:solidFill>
                  <a:schemeClr val="bg1"/>
                </a:solidFill>
              </a:rPr>
              <a:t/>
            </a:r>
            <a:br>
              <a:rPr lang="ru-RU" sz="4900" dirty="0">
                <a:solidFill>
                  <a:schemeClr val="bg1"/>
                </a:solidFill>
              </a:rPr>
            </a:br>
            <a:r>
              <a:rPr lang="ru-RU" sz="3600" b="0" dirty="0" smtClean="0">
                <a:solidFill>
                  <a:schemeClr val="bg1"/>
                </a:solidFill>
              </a:rPr>
              <a:t>девиз:</a:t>
            </a:r>
            <a:r>
              <a:rPr lang="ru-RU" sz="4900" dirty="0" smtClean="0">
                <a:solidFill>
                  <a:schemeClr val="bg1"/>
                </a:solidFill>
              </a:rPr>
              <a:t> </a:t>
            </a:r>
            <a:r>
              <a:rPr lang="ru-RU" sz="3100" dirty="0" smtClean="0">
                <a:solidFill>
                  <a:schemeClr val="bg1"/>
                </a:solidFill>
              </a:rPr>
              <a:t>мы </a:t>
            </a:r>
            <a:r>
              <a:rPr lang="ru-RU" sz="3100" dirty="0">
                <a:solidFill>
                  <a:schemeClr val="bg1"/>
                </a:solidFill>
              </a:rPr>
              <a:t>природу </a:t>
            </a:r>
            <a:r>
              <a:rPr lang="ru-RU" sz="3100" dirty="0" err="1">
                <a:solidFill>
                  <a:schemeClr val="bg1"/>
                </a:solidFill>
              </a:rPr>
              <a:t>урала</a:t>
            </a:r>
            <a:r>
              <a:rPr lang="ru-RU" sz="3100" dirty="0">
                <a:solidFill>
                  <a:schemeClr val="bg1"/>
                </a:solidFill>
              </a:rPr>
              <a:t> знаем,</a:t>
            </a:r>
            <a:br>
              <a:rPr lang="ru-RU" sz="3100" dirty="0">
                <a:solidFill>
                  <a:schemeClr val="bg1"/>
                </a:solidFill>
              </a:rPr>
            </a:br>
            <a:r>
              <a:rPr lang="ru-RU" sz="3100" dirty="0">
                <a:solidFill>
                  <a:schemeClr val="bg1"/>
                </a:solidFill>
              </a:rPr>
              <a:t>любим, ценим, защищаем!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0" y="188640"/>
            <a:ext cx="8009752" cy="427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577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273824"/>
            <a:ext cx="8773912" cy="11075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Просмотр мультфильма «</a:t>
            </a:r>
            <a:r>
              <a:rPr lang="ru-RU" dirty="0" err="1" smtClean="0"/>
              <a:t>фиксики</a:t>
            </a:r>
            <a:r>
              <a:rPr lang="ru-RU" dirty="0" smtClean="0"/>
              <a:t>. Батарейка» (сезон 2, серия 37)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5" b="11628"/>
          <a:stretch/>
        </p:blipFill>
        <p:spPr>
          <a:xfrm>
            <a:off x="179512" y="188640"/>
            <a:ext cx="8773912" cy="477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59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869160"/>
            <a:ext cx="8434141" cy="1512168"/>
          </a:xfrm>
        </p:spPr>
        <p:txBody>
          <a:bodyPr/>
          <a:lstStyle/>
          <a:p>
            <a:r>
              <a:rPr lang="ru-RU" dirty="0"/>
              <a:t>Чтение </a:t>
            </a:r>
            <a:r>
              <a:rPr lang="ru-RU" dirty="0" err="1" smtClean="0"/>
              <a:t>Экосказок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b="0" dirty="0" smtClean="0"/>
              <a:t>Анна </a:t>
            </a:r>
            <a:r>
              <a:rPr lang="ru-RU" sz="1800" b="0" dirty="0" err="1" smtClean="0"/>
              <a:t>тятте</a:t>
            </a:r>
            <a:r>
              <a:rPr lang="ru-RU" sz="1800" b="0" dirty="0" smtClean="0"/>
              <a:t> «Моя планета – мой дом»: экологические сказки для детей – Ростов н/д: феникс, 2022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0"/>
          <a:stretch/>
        </p:blipFill>
        <p:spPr bwMode="auto">
          <a:xfrm>
            <a:off x="395536" y="332656"/>
            <a:ext cx="843414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680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3516" y="4406900"/>
            <a:ext cx="8740548" cy="1362075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Игра-драматизация</a:t>
            </a:r>
            <a:br>
              <a:rPr lang="ru-RU" dirty="0" smtClean="0"/>
            </a:br>
            <a:r>
              <a:rPr lang="ru-RU" sz="3600" b="0" dirty="0" smtClean="0"/>
              <a:t>Сценка по мотивам мультфильма «</a:t>
            </a:r>
            <a:r>
              <a:rPr lang="ru-RU" sz="3600" dirty="0" err="1"/>
              <a:t>Ф</a:t>
            </a:r>
            <a:r>
              <a:rPr lang="ru-RU" sz="3600" b="0" dirty="0" err="1" smtClean="0"/>
              <a:t>иксики</a:t>
            </a:r>
            <a:r>
              <a:rPr lang="ru-RU" sz="3600" b="0" dirty="0" smtClean="0"/>
              <a:t>. Батарейка». Цель: закрепление знаний о пользе и вреде батарейки.</a:t>
            </a:r>
            <a:br>
              <a:rPr lang="ru-RU" sz="3600" b="0" dirty="0" smtClean="0"/>
            </a:br>
            <a:r>
              <a:rPr lang="ru-RU" sz="3600" b="1" dirty="0" smtClean="0"/>
              <a:t>Ответ на вопрос 1: если в почву попадает содержимое батарейки, то растения погибают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6" y="332655"/>
            <a:ext cx="4187956" cy="31409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3" t="12596" r="10889" b="610"/>
          <a:stretch/>
        </p:blipFill>
        <p:spPr>
          <a:xfrm>
            <a:off x="4506542" y="332656"/>
            <a:ext cx="4437522" cy="314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55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97152"/>
            <a:ext cx="8585182" cy="1584176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Дидактическая игра «Сортируем мусор»</a:t>
            </a:r>
            <a:r>
              <a:rPr lang="ru-RU" dirty="0"/>
              <a:t/>
            </a:r>
            <a:br>
              <a:rPr lang="ru-RU" dirty="0"/>
            </a:br>
            <a:r>
              <a:rPr lang="ru-RU" sz="2700" b="0" dirty="0" smtClean="0"/>
              <a:t>цель игры: закрепление навыков рационального разделения отходов</a:t>
            </a:r>
            <a:endParaRPr lang="ru-RU" b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9" b="12279"/>
          <a:stretch/>
        </p:blipFill>
        <p:spPr bwMode="auto">
          <a:xfrm>
            <a:off x="395536" y="116632"/>
            <a:ext cx="8441166" cy="444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862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4406900"/>
            <a:ext cx="8809845" cy="1362075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Выращивание </a:t>
            </a:r>
            <a:r>
              <a:rPr lang="ru-RU" b="1" dirty="0" smtClean="0"/>
              <a:t>фиалки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2700" dirty="0"/>
              <a:t>П</a:t>
            </a:r>
            <a:r>
              <a:rPr lang="ru-RU" sz="2700" b="0" dirty="0" smtClean="0"/>
              <a:t>осадка, уход и наблюдение за растениями, беседы о необходимых и вредных для растений веществах.</a:t>
            </a:r>
            <a:br>
              <a:rPr lang="ru-RU" sz="2700" b="0" dirty="0" smtClean="0"/>
            </a:br>
            <a:r>
              <a:rPr lang="ru-RU" sz="2700" b="0" dirty="0" smtClean="0"/>
              <a:t/>
            </a:r>
            <a:br>
              <a:rPr lang="ru-RU" sz="2700" b="0" dirty="0" smtClean="0"/>
            </a:br>
            <a:r>
              <a:rPr lang="ru-RU" sz="2700" b="1" dirty="0" smtClean="0"/>
              <a:t>Ответ на вопрос 2: для роста растениям нужны свет, влага и питательная почва</a:t>
            </a:r>
            <a:endParaRPr lang="ru-RU" sz="27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0" b="8846"/>
          <a:stretch/>
        </p:blipFill>
        <p:spPr bwMode="auto">
          <a:xfrm>
            <a:off x="323528" y="452748"/>
            <a:ext cx="4338495" cy="340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5" r="21410"/>
          <a:stretch/>
        </p:blipFill>
        <p:spPr>
          <a:xfrm>
            <a:off x="4862945" y="456405"/>
            <a:ext cx="4126412" cy="342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0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9" y="3644900"/>
            <a:ext cx="8568952" cy="273685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 smtClean="0"/>
              <a:t>Изготовление удобрения из банановой кожуры </a:t>
            </a:r>
            <a:br>
              <a:rPr lang="ru-RU" sz="4000" b="1" dirty="0" smtClean="0"/>
            </a:br>
            <a:r>
              <a:rPr lang="ru-RU" sz="2800" dirty="0"/>
              <a:t>В</a:t>
            </a:r>
            <a:r>
              <a:rPr lang="ru-RU" sz="2800" b="0" dirty="0" smtClean="0"/>
              <a:t> ходе наблюдений за ростом растений сделан вывод о пользе компоста. Дети самостоятельно сделали безопасную природную подкормку для комнатных растений группы и рассады.</a:t>
            </a:r>
            <a:br>
              <a:rPr lang="ru-RU" sz="2800" b="0" dirty="0" smtClean="0"/>
            </a:br>
            <a:r>
              <a:rPr lang="ru-RU" sz="2800" b="1" dirty="0" smtClean="0"/>
              <a:t>Ответ на вопрос 3: удобрение для растений можно получить из </a:t>
            </a:r>
            <a:r>
              <a:rPr lang="ru-RU" sz="2800" b="1" dirty="0" err="1" smtClean="0"/>
              <a:t>быстроразлагаемых</a:t>
            </a:r>
            <a:r>
              <a:rPr lang="ru-RU" sz="2800" b="1" dirty="0" smtClean="0"/>
              <a:t> продуктов питания 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02835" y="-306148"/>
            <a:ext cx="3024335" cy="41579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" t="1477" r="10569" b="-1477"/>
          <a:stretch/>
        </p:blipFill>
        <p:spPr>
          <a:xfrm>
            <a:off x="4427984" y="332657"/>
            <a:ext cx="460622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95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869160"/>
            <a:ext cx="8537993" cy="1440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Акция «Сдай батарейку»</a:t>
            </a:r>
            <a:r>
              <a:rPr lang="ru-RU" dirty="0"/>
              <a:t/>
            </a:r>
            <a:br>
              <a:rPr lang="ru-RU" dirty="0"/>
            </a:br>
            <a:r>
              <a:rPr lang="ru-RU" sz="2700" b="0" dirty="0" smtClean="0"/>
              <a:t>взаимодействие с семьями воспитанников, организация эко акции и выставки плакатов</a:t>
            </a:r>
            <a:endParaRPr lang="ru-RU" sz="2700" b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4" y="116632"/>
            <a:ext cx="1967037" cy="43787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6632"/>
            <a:ext cx="1967037" cy="43787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2"/>
            <a:ext cx="1967038" cy="43787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84" y="116779"/>
            <a:ext cx="1967037" cy="437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974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100</Words>
  <Application>Microsoft Office PowerPoint</Application>
  <PresentationFormat>Экран (4:3)</PresentationFormat>
  <Paragraphs>18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Экологический проект (кейс-игра) «Green-Team» Направление «Экология растений» Кейс № 2 «Батарейка»  участники проекта: дети подготовительной группы, родители, воспитатель Кривоногова Т. Г. </vt:lpstr>
      <vt:lpstr>Команда подготовительной группы «Знатоки природы» девиз: мы природу урала знаем, любим, ценим, защищаем!</vt:lpstr>
      <vt:lpstr>Просмотр мультфильма «фиксики. Батарейка» (сезон 2, серия 37)</vt:lpstr>
      <vt:lpstr>Чтение Экосказок Анна тятте «Моя планета – мой дом»: экологические сказки для детей – Ростов н/д: феникс, 2022</vt:lpstr>
      <vt:lpstr>Игра-драматизация Сценка по мотивам мультфильма «Фиксики. Батарейка». Цель: закрепление знаний о пользе и вреде батарейки. Ответ на вопрос 1: если в почву попадает содержимое батарейки, то растения погибают</vt:lpstr>
      <vt:lpstr>Дидактическая игра «Сортируем мусор» цель игры: закрепление навыков рационального разделения отходов</vt:lpstr>
      <vt:lpstr>Выращивание фиалки Посадка, уход и наблюдение за растениями, беседы о необходимых и вредных для растений веществах.  Ответ на вопрос 2: для роста растениям нужны свет, влага и питательная почва</vt:lpstr>
      <vt:lpstr>Изготовление удобрения из банановой кожуры  В ходе наблюдений за ростом растений сделан вывод о пользе компоста. Дети самостоятельно сделали безопасную природную подкормку для комнатных растений группы и рассады. Ответ на вопрос 3: удобрение для растений можно получить из быстроразлагаемых продуктов питания </vt:lpstr>
      <vt:lpstr>Акция «Сдай батарейку» взаимодействие с семьями воспитанников, организация эко акции и выставки плакатов</vt:lpstr>
      <vt:lpstr>Выставка рисунков-плакатов «В защиту природы»</vt:lpstr>
      <vt:lpstr>Акция «Утилизируй правильно»</vt:lpstr>
      <vt:lpstr>Акция  «Сдай макулатуру»  Консультирование и привлечение родителей воспитанников к грамотному разделению отходов</vt:lpstr>
      <vt:lpstr>Акция «Кормушки для птиц своими руками» Воспитание любви к природе и заботы о зимующих птицах</vt:lpstr>
      <vt:lpstr>Создание мультфильма «Батарейка»  по мотивам сказки А. Тятте изготовление персонажей, декораций, раскадровка и озвучивание мультфильма выполнено воспитанниками подготовительной группы</vt:lpstr>
      <vt:lpstr>Создание Видео ролика «баба яга против!» цель: формирование экологической культуры населения </vt:lpstr>
      <vt:lpstr>Просмотр с воспитанниками продуктов проекта результат: детьми усвоен опыт безопасного и бережного отношения к природе и ресурсам. Самое ценное для меня, как руководителя, - оценка детьми своего труда словами: «а давайте сделаем вторую серию!»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проект  воспитанников старшего дошкольного возраста «Наша планета – наш дом» </dc:title>
  <dc:creator>user1</dc:creator>
  <cp:lastModifiedBy>user1</cp:lastModifiedBy>
  <cp:revision>14</cp:revision>
  <dcterms:created xsi:type="dcterms:W3CDTF">2023-03-13T17:08:30Z</dcterms:created>
  <dcterms:modified xsi:type="dcterms:W3CDTF">2023-04-26T05:32:53Z</dcterms:modified>
</cp:coreProperties>
</file>