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365625"/>
            <a:ext cx="8532440" cy="1871663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ФОКУСЫ</a:t>
            </a:r>
            <a:br>
              <a:rPr lang="ru-RU" sz="8000" b="1" dirty="0" smtClean="0"/>
            </a:br>
            <a:r>
              <a:rPr lang="ru-RU" sz="8000" b="1" dirty="0" smtClean="0"/>
              <a:t>со всего света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42662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40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90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97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96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84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37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30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3535390" cy="34879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3104" y="2197143"/>
            <a:ext cx="3416881" cy="33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27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048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ФОКУСЫ со всего света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3</cp:revision>
  <dcterms:created xsi:type="dcterms:W3CDTF">2022-01-25T15:21:42Z</dcterms:created>
  <dcterms:modified xsi:type="dcterms:W3CDTF">2022-01-25T16:49:07Z</dcterms:modified>
</cp:coreProperties>
</file>